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21383625" cy="30275213"/>
  <p:notesSz cx="6858000" cy="9144000"/>
  <p:defaultTextStyle>
    <a:defPPr>
      <a:defRPr lang="fr-FR"/>
    </a:defPPr>
    <a:lvl1pPr marL="0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904" userDrawn="1">
          <p15:clr>
            <a:srgbClr val="A4A3A4"/>
          </p15:clr>
        </p15:guide>
        <p15:guide id="2" pos="1156" userDrawn="1">
          <p15:clr>
            <a:srgbClr val="A4A3A4"/>
          </p15:clr>
        </p15:guide>
        <p15:guide id="3" pos="12337" userDrawn="1">
          <p15:clr>
            <a:srgbClr val="A4A3A4"/>
          </p15:clr>
        </p15:guide>
        <p15:guide id="4" orient="horz" pos="30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33" d="100"/>
          <a:sy n="33" d="100"/>
        </p:scale>
        <p:origin x="2520" y="-1128"/>
      </p:cViewPr>
      <p:guideLst>
        <p:guide orient="horz" pos="17904"/>
        <p:guide pos="1156"/>
        <p:guide pos="12337"/>
        <p:guide orient="horz" pos="30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39EF4-490C-4E4A-B9CC-799864CCC0A3}" type="datetimeFigureOut">
              <a:rPr lang="fr-FR" smtClean="0"/>
              <a:t>02/05/2017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57DF-E194-487E-A372-1729DD0B3A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7921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39EF4-490C-4E4A-B9CC-799864CCC0A3}" type="datetimeFigureOut">
              <a:rPr lang="fr-FR" smtClean="0"/>
              <a:t>02/05/2017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57DF-E194-487E-A372-1729DD0B3A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6588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39EF4-490C-4E4A-B9CC-799864CCC0A3}" type="datetimeFigureOut">
              <a:rPr lang="fr-FR" smtClean="0"/>
              <a:t>02/05/2017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57DF-E194-487E-A372-1729DD0B3A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3994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39EF4-490C-4E4A-B9CC-799864CCC0A3}" type="datetimeFigureOut">
              <a:rPr lang="fr-FR" smtClean="0"/>
              <a:t>02/05/2017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57DF-E194-487E-A372-1729DD0B3A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5929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39EF4-490C-4E4A-B9CC-799864CCC0A3}" type="datetimeFigureOut">
              <a:rPr lang="fr-FR" smtClean="0"/>
              <a:t>02/05/2017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57DF-E194-487E-A372-1729DD0B3A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133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39EF4-490C-4E4A-B9CC-799864CCC0A3}" type="datetimeFigureOut">
              <a:rPr lang="fr-FR" smtClean="0"/>
              <a:t>02/05/2017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57DF-E194-487E-A372-1729DD0B3A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0857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39EF4-490C-4E4A-B9CC-799864CCC0A3}" type="datetimeFigureOut">
              <a:rPr lang="fr-FR" smtClean="0"/>
              <a:t>02/05/2017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57DF-E194-487E-A372-1729DD0B3A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486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39EF4-490C-4E4A-B9CC-799864CCC0A3}" type="datetimeFigureOut">
              <a:rPr lang="fr-FR" smtClean="0"/>
              <a:t>02/05/2017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57DF-E194-487E-A372-1729DD0B3A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7074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39EF4-490C-4E4A-B9CC-799864CCC0A3}" type="datetimeFigureOut">
              <a:rPr lang="fr-FR" smtClean="0"/>
              <a:t>02/05/2017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57DF-E194-487E-A372-1729DD0B3A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1798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39EF4-490C-4E4A-B9CC-799864CCC0A3}" type="datetimeFigureOut">
              <a:rPr lang="fr-FR" smtClean="0"/>
              <a:t>02/05/2017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57DF-E194-487E-A372-1729DD0B3A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6165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39EF4-490C-4E4A-B9CC-799864CCC0A3}" type="datetimeFigureOut">
              <a:rPr lang="fr-FR" smtClean="0"/>
              <a:t>02/05/2017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57DF-E194-487E-A372-1729DD0B3A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0199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39EF4-490C-4E4A-B9CC-799864CCC0A3}" type="datetimeFigureOut">
              <a:rPr lang="fr-FR" smtClean="0"/>
              <a:t>02/05/2017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C57DF-E194-487E-A372-1729DD0B3A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4942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51" b="17338"/>
          <a:stretch/>
        </p:blipFill>
        <p:spPr>
          <a:xfrm>
            <a:off x="2563003" y="28345773"/>
            <a:ext cx="10603494" cy="182942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4485" y="28905626"/>
            <a:ext cx="1649998" cy="947692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914400" y="4572001"/>
            <a:ext cx="19812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0" dirty="0" smtClean="0">
                <a:latin typeface="Century Gothic" panose="020B0502020202020204" pitchFamily="34" charset="0"/>
              </a:rPr>
              <a:t>Titre : accroche du sujet</a:t>
            </a:r>
          </a:p>
          <a:p>
            <a:pPr algn="ctr"/>
            <a:r>
              <a:rPr lang="fr-FR" sz="10000" dirty="0" smtClean="0">
                <a:latin typeface="Century Gothic" panose="020B0502020202020204" pitchFamily="34" charset="0"/>
              </a:rPr>
              <a:t>(5/6 mots – corps 100) </a:t>
            </a:r>
            <a:endParaRPr lang="fr-FR" sz="10000" dirty="0">
              <a:latin typeface="Century Gothic" panose="020B0502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905000" y="10229850"/>
            <a:ext cx="17754600" cy="8354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/>
              <a:t>A respecter pour l’ensemble du poster </a:t>
            </a:r>
          </a:p>
          <a:p>
            <a:r>
              <a:rPr lang="fr-FR" b="1" dirty="0" smtClean="0"/>
              <a:t>Police</a:t>
            </a:r>
            <a:r>
              <a:rPr lang="fr-FR" dirty="0" smtClean="0"/>
              <a:t> : Century Gothic</a:t>
            </a:r>
          </a:p>
          <a:p>
            <a:r>
              <a:rPr lang="fr-FR" b="1" dirty="0" smtClean="0"/>
              <a:t>Corps</a:t>
            </a:r>
            <a:r>
              <a:rPr lang="fr-FR" dirty="0" smtClean="0"/>
              <a:t> : Sous-titres = 88</a:t>
            </a:r>
            <a:r>
              <a:rPr lang="fr-FR" dirty="0"/>
              <a:t> </a:t>
            </a:r>
            <a:r>
              <a:rPr lang="fr-FR" dirty="0" smtClean="0"/>
              <a:t>/ Texte = 40</a:t>
            </a:r>
            <a:r>
              <a:rPr lang="fr-FR" dirty="0"/>
              <a:t> </a:t>
            </a:r>
            <a:r>
              <a:rPr lang="fr-FR" dirty="0" smtClean="0"/>
              <a:t>/ Légendes = </a:t>
            </a:r>
            <a:r>
              <a:rPr lang="fr-FR" dirty="0" smtClean="0"/>
              <a:t>28</a:t>
            </a:r>
          </a:p>
          <a:p>
            <a:r>
              <a:rPr lang="fr-FR" b="1" dirty="0" smtClean="0"/>
              <a:t>Fond blanc</a:t>
            </a:r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Faire une </a:t>
            </a:r>
            <a:r>
              <a:rPr lang="fr-FR" dirty="0"/>
              <a:t>présentation visuelle simple et immédiatement </a:t>
            </a:r>
            <a:r>
              <a:rPr lang="fr-FR" dirty="0" smtClean="0"/>
              <a:t>compréhensible</a:t>
            </a:r>
          </a:p>
          <a:p>
            <a:endParaRPr lang="fr-FR" dirty="0"/>
          </a:p>
          <a:p>
            <a:r>
              <a:rPr lang="fr-FR" dirty="0" smtClean="0"/>
              <a:t>Venir avec votre poster imprimé</a:t>
            </a: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489"/>
          <a:stretch/>
        </p:blipFill>
        <p:spPr>
          <a:xfrm>
            <a:off x="723900" y="28583743"/>
            <a:ext cx="1410795" cy="1605116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22" t="1654"/>
          <a:stretch/>
        </p:blipFill>
        <p:spPr>
          <a:xfrm>
            <a:off x="-23814" y="0"/>
            <a:ext cx="21407439" cy="3398712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6176112" y="28875114"/>
            <a:ext cx="3835400" cy="8434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 Votre logo ici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2340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20" r="-1"/>
          <a:stretch/>
        </p:blipFill>
        <p:spPr>
          <a:xfrm>
            <a:off x="0" y="0"/>
            <a:ext cx="21383626" cy="31623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51" b="17338"/>
          <a:stretch/>
        </p:blipFill>
        <p:spPr>
          <a:xfrm>
            <a:off x="2621997" y="28345773"/>
            <a:ext cx="10603494" cy="1829428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914400" y="4572001"/>
            <a:ext cx="19812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0" dirty="0" err="1" smtClean="0">
                <a:latin typeface="Century Gothic" panose="020B0502020202020204" pitchFamily="34" charset="0"/>
              </a:rPr>
              <a:t>Title</a:t>
            </a:r>
            <a:r>
              <a:rPr lang="fr-FR" sz="10000" dirty="0" smtClean="0">
                <a:latin typeface="Century Gothic" panose="020B0502020202020204" pitchFamily="34" charset="0"/>
              </a:rPr>
              <a:t> : </a:t>
            </a:r>
            <a:r>
              <a:rPr lang="fr-FR" sz="10000" dirty="0" err="1" smtClean="0">
                <a:latin typeface="Century Gothic" panose="020B0502020202020204" pitchFamily="34" charset="0"/>
              </a:rPr>
              <a:t>subject</a:t>
            </a:r>
            <a:r>
              <a:rPr lang="fr-FR" sz="10000" dirty="0" smtClean="0"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fr-FR" sz="10000" dirty="0" smtClean="0">
                <a:latin typeface="Century Gothic" panose="020B0502020202020204" pitchFamily="34" charset="0"/>
              </a:rPr>
              <a:t>(5/6 </a:t>
            </a:r>
            <a:r>
              <a:rPr lang="fr-FR" sz="10000" dirty="0" err="1" smtClean="0">
                <a:latin typeface="Century Gothic" panose="020B0502020202020204" pitchFamily="34" charset="0"/>
              </a:rPr>
              <a:t>words</a:t>
            </a:r>
            <a:r>
              <a:rPr lang="fr-FR" sz="10000" dirty="0" smtClean="0">
                <a:latin typeface="Century Gothic" panose="020B0502020202020204" pitchFamily="34" charset="0"/>
              </a:rPr>
              <a:t> – size 100)</a:t>
            </a:r>
            <a:endParaRPr lang="fr-FR" sz="10000" dirty="0">
              <a:latin typeface="Century Gothic" panose="020B0502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905000" y="10229850"/>
            <a:ext cx="17754600" cy="7603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err="1" smtClean="0"/>
              <a:t>Rules</a:t>
            </a:r>
            <a:r>
              <a:rPr lang="fr-FR" u="sng" dirty="0" smtClean="0"/>
              <a:t> for the </a:t>
            </a:r>
            <a:r>
              <a:rPr lang="fr-FR" u="sng" dirty="0" err="1" smtClean="0"/>
              <a:t>entire</a:t>
            </a:r>
            <a:r>
              <a:rPr lang="fr-FR" u="sng" dirty="0" smtClean="0"/>
              <a:t> poster </a:t>
            </a:r>
          </a:p>
          <a:p>
            <a:r>
              <a:rPr lang="fr-FR" b="1" dirty="0" err="1" smtClean="0"/>
              <a:t>Letters</a:t>
            </a:r>
            <a:r>
              <a:rPr lang="fr-FR" dirty="0" smtClean="0"/>
              <a:t> : Century Gothic</a:t>
            </a:r>
          </a:p>
          <a:p>
            <a:r>
              <a:rPr lang="fr-FR" b="1" dirty="0" smtClean="0"/>
              <a:t>Size</a:t>
            </a:r>
            <a:r>
              <a:rPr lang="fr-FR" dirty="0" smtClean="0"/>
              <a:t> : </a:t>
            </a:r>
            <a:r>
              <a:rPr lang="fr-FR" dirty="0" err="1" smtClean="0"/>
              <a:t>Subtitle</a:t>
            </a:r>
            <a:r>
              <a:rPr lang="fr-FR" dirty="0" smtClean="0"/>
              <a:t> = 88</a:t>
            </a:r>
            <a:r>
              <a:rPr lang="fr-FR" dirty="0"/>
              <a:t> </a:t>
            </a:r>
            <a:r>
              <a:rPr lang="fr-FR" dirty="0" smtClean="0"/>
              <a:t>/ </a:t>
            </a:r>
            <a:r>
              <a:rPr lang="fr-FR" dirty="0" err="1" smtClean="0"/>
              <a:t>Text</a:t>
            </a:r>
            <a:r>
              <a:rPr lang="fr-FR" dirty="0" smtClean="0"/>
              <a:t> = 40</a:t>
            </a:r>
            <a:r>
              <a:rPr lang="fr-FR" dirty="0"/>
              <a:t> </a:t>
            </a:r>
            <a:r>
              <a:rPr lang="fr-FR" dirty="0" smtClean="0"/>
              <a:t>/ </a:t>
            </a:r>
            <a:r>
              <a:rPr lang="fr-FR" dirty="0" err="1" smtClean="0"/>
              <a:t>Legend</a:t>
            </a:r>
            <a:r>
              <a:rPr lang="fr-FR" dirty="0" smtClean="0"/>
              <a:t> = </a:t>
            </a:r>
            <a:r>
              <a:rPr lang="fr-FR" dirty="0" smtClean="0"/>
              <a:t>28</a:t>
            </a:r>
          </a:p>
          <a:p>
            <a:r>
              <a:rPr lang="fr-FR" b="1" dirty="0" smtClean="0"/>
              <a:t>White </a:t>
            </a:r>
            <a:r>
              <a:rPr lang="fr-FR" b="1" dirty="0" err="1" smtClean="0"/>
              <a:t>ground</a:t>
            </a:r>
            <a:endParaRPr lang="fr-FR" b="1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err="1" smtClean="0"/>
              <a:t>Give</a:t>
            </a:r>
            <a:r>
              <a:rPr lang="fr-FR" dirty="0" smtClean="0"/>
              <a:t> a simple </a:t>
            </a:r>
            <a:r>
              <a:rPr lang="fr-FR" dirty="0" err="1" smtClean="0"/>
              <a:t>visual</a:t>
            </a:r>
            <a:r>
              <a:rPr lang="fr-FR" dirty="0" smtClean="0"/>
              <a:t> </a:t>
            </a:r>
            <a:r>
              <a:rPr lang="fr-FR" dirty="0" err="1" smtClean="0"/>
              <a:t>presentation</a:t>
            </a:r>
            <a:r>
              <a:rPr lang="fr-FR" dirty="0" smtClean="0"/>
              <a:t>, </a:t>
            </a:r>
            <a:r>
              <a:rPr lang="fr-FR" dirty="0" err="1" smtClean="0"/>
              <a:t>immediately</a:t>
            </a:r>
            <a:r>
              <a:rPr lang="fr-FR" dirty="0" smtClean="0"/>
              <a:t> </a:t>
            </a:r>
            <a:r>
              <a:rPr lang="fr-FR" dirty="0" err="1" smtClean="0"/>
              <a:t>understandable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Come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your</a:t>
            </a:r>
            <a:r>
              <a:rPr lang="fr-FR" dirty="0" smtClean="0"/>
              <a:t> poster </a:t>
            </a:r>
            <a:r>
              <a:rPr lang="fr-FR" dirty="0" err="1" smtClean="0"/>
              <a:t>print</a:t>
            </a:r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954"/>
          <a:stretch/>
        </p:blipFill>
        <p:spPr>
          <a:xfrm>
            <a:off x="778706" y="28569391"/>
            <a:ext cx="1355989" cy="1590417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4485" y="28890753"/>
            <a:ext cx="1649998" cy="947692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16176112" y="28838769"/>
            <a:ext cx="3835400" cy="8434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err="1" smtClean="0"/>
              <a:t>Your</a:t>
            </a:r>
            <a:r>
              <a:rPr lang="fr-FR" dirty="0" smtClean="0"/>
              <a:t> logo </a:t>
            </a:r>
            <a:r>
              <a:rPr lang="fr-FR" dirty="0" err="1" smtClean="0"/>
              <a:t>here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236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</TotalTime>
  <Words>104</Words>
  <Application>Microsoft Office PowerPoint</Application>
  <PresentationFormat>Personnalisé</PresentationFormat>
  <Paragraphs>26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Thème Office</vt:lpstr>
      <vt:lpstr>Présentation PowerPoint</vt:lpstr>
      <vt:lpstr>Présentation PowerPoint</vt:lpstr>
    </vt:vector>
  </TitlesOfParts>
  <Company>UL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Noémie BARTHELEMY</dc:creator>
  <cp:lastModifiedBy>Noémie BARTHELEMY</cp:lastModifiedBy>
  <cp:revision>12</cp:revision>
  <dcterms:created xsi:type="dcterms:W3CDTF">2017-04-28T13:22:32Z</dcterms:created>
  <dcterms:modified xsi:type="dcterms:W3CDTF">2017-05-02T08:25:09Z</dcterms:modified>
</cp:coreProperties>
</file>